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sldIdLst>
    <p:sldId id="260" r:id="rId6"/>
    <p:sldId id="262" r:id="rId7"/>
    <p:sldId id="268" r:id="rId8"/>
    <p:sldId id="257" r:id="rId9"/>
    <p:sldId id="266" r:id="rId10"/>
    <p:sldId id="263" r:id="rId11"/>
    <p:sldId id="267" r:id="rId12"/>
    <p:sldId id="269" r:id="rId13"/>
    <p:sldId id="270" r:id="rId14"/>
    <p:sldId id="271" r:id="rId15"/>
    <p:sldId id="258" r:id="rId16"/>
    <p:sldId id="265" r:id="rId17"/>
    <p:sldId id="259" r:id="rId18"/>
  </p:sldIdLst>
  <p:sldSz cx="9144000" cy="6858000" type="screen4x3"/>
  <p:notesSz cx="6858000" cy="9144000"/>
  <p:custDataLst>
    <p:custData r:id="rId1"/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A1A1"/>
    <a:srgbClr val="0C377B"/>
    <a:srgbClr val="979DA0"/>
    <a:srgbClr val="0D5CAE"/>
    <a:srgbClr val="CFD0D2"/>
    <a:srgbClr val="249BDB"/>
    <a:srgbClr val="525051"/>
    <a:srgbClr val="5C5D60"/>
    <a:srgbClr val="E07D23"/>
    <a:srgbClr val="AB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02BE5-D323-4FD2-BED0-3F0052A4E651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8C4E0-33BE-478C-946E-3409C0B10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3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will be firstname.lastname@cmcss.onmicrosoft.com</a:t>
            </a:r>
          </a:p>
          <a:p>
            <a:r>
              <a:rPr lang="en-US" dirty="0" smtClean="0"/>
              <a:t>Create</a:t>
            </a:r>
            <a:r>
              <a:rPr lang="en-US" baseline="0" dirty="0" smtClean="0"/>
              <a:t> your own password once you have logged in for the first time.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Student directions on the wiki…  firstname.lastname123@students.cmcss.net</a:t>
            </a:r>
          </a:p>
          <a:p>
            <a:r>
              <a:rPr lang="en-US" baseline="0" dirty="0" smtClean="0"/>
              <a:t>Student password is their normal password</a:t>
            </a:r>
          </a:p>
          <a:p>
            <a:r>
              <a:rPr lang="en-US" baseline="0" dirty="0" smtClean="0"/>
              <a:t>Student will be prompted to enter their information again.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8C4E0-33BE-478C-946E-3409C0B10E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27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8C4E0-33BE-478C-946E-3409C0B10E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6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have 6 tabs at the top of their Office 365 account when they login….</a:t>
            </a:r>
          </a:p>
          <a:p>
            <a:r>
              <a:rPr lang="en-US" baseline="0" dirty="0" smtClean="0"/>
              <a:t>Outlook , Calendar, People, Newsfeed, OneDrive, Sites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8C4E0-33BE-478C-946E-3409C0B10E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2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 have Newsfeed, OneDrive,</a:t>
            </a:r>
            <a:r>
              <a:rPr lang="en-US" baseline="0" dirty="0" smtClean="0"/>
              <a:t> and Sites.  Teachers already have their cmcss.net email with a calendar no need for another email account.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Recommend for students to email teachers as a beginning of the year class activity to allow teachers to be able to create groups of those students in each class easily.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8C4E0-33BE-478C-946E-3409C0B10E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46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5765800" y="-3"/>
            <a:ext cx="3378200" cy="685800"/>
          </a:xfrm>
          <a:prstGeom prst="rect">
            <a:avLst/>
          </a:prstGeom>
          <a:solidFill>
            <a:srgbClr val="0C377B">
              <a:alpha val="95000"/>
            </a:srgb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3"/>
            <a:ext cx="5765800" cy="685800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il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548" y="178671"/>
            <a:ext cx="1536033" cy="359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803064" y="87331"/>
            <a:ext cx="26693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aseline="0" dirty="0" smtClean="0">
                <a:solidFill>
                  <a:schemeClr val="bg1"/>
                </a:solidFill>
                <a:latin typeface="Segoe"/>
                <a:cs typeface="Segoe"/>
              </a:rPr>
              <a:t>innovative educator</a:t>
            </a:r>
            <a:endParaRPr lang="en-US" sz="2000" dirty="0" smtClean="0">
              <a:solidFill>
                <a:schemeClr val="bg1"/>
              </a:solidFill>
              <a:latin typeface="Segoe"/>
              <a:cs typeface="Segoe"/>
            </a:endParaRPr>
          </a:p>
          <a:p>
            <a:pPr>
              <a:lnSpc>
                <a:spcPct val="70000"/>
              </a:lnSpc>
            </a:pPr>
            <a:r>
              <a:rPr lang="en-US" sz="1200" dirty="0" smtClean="0">
                <a:solidFill>
                  <a:schemeClr val="bg1"/>
                </a:solidFill>
                <a:latin typeface="Segoe"/>
                <a:cs typeface="Segoe"/>
              </a:rPr>
              <a:t>program</a:t>
            </a:r>
            <a:endParaRPr lang="en-US" sz="1200" dirty="0">
              <a:solidFill>
                <a:schemeClr val="bg1"/>
              </a:solidFill>
              <a:latin typeface="Segoe"/>
              <a:cs typeface="Segoe"/>
            </a:endParaRPr>
          </a:p>
        </p:txBody>
      </p:sp>
      <p:sp>
        <p:nvSpPr>
          <p:cNvPr id="19" name="Title 8"/>
          <p:cNvSpPr>
            <a:spLocks noGrp="1"/>
          </p:cNvSpPr>
          <p:nvPr>
            <p:ph type="title" hasCustomPrompt="1"/>
          </p:nvPr>
        </p:nvSpPr>
        <p:spPr>
          <a:xfrm>
            <a:off x="380259" y="1610728"/>
            <a:ext cx="8229600" cy="1143000"/>
          </a:xfrm>
          <a:prstGeom prst="rect">
            <a:avLst/>
          </a:prstGeom>
        </p:spPr>
        <p:txBody>
          <a:bodyPr vert="horz"/>
          <a:lstStyle>
            <a:lvl1pPr algn="l">
              <a:defRPr baseline="0">
                <a:solidFill>
                  <a:srgbClr val="A1A1A1"/>
                </a:solidFill>
                <a:latin typeface="Segoe Ligh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80259" y="2900028"/>
            <a:ext cx="7138988" cy="30876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A1A1A1"/>
                </a:solidFill>
                <a:latin typeface="Segoe"/>
              </a:defRPr>
            </a:lvl1pPr>
            <a:lvl2pPr marL="457200" indent="0">
              <a:buFontTx/>
              <a:buNone/>
              <a:defRPr sz="1800" b="0" i="0" baseline="0">
                <a:solidFill>
                  <a:srgbClr val="A1A1A1"/>
                </a:solidFill>
                <a:latin typeface="Segoe"/>
              </a:defRPr>
            </a:lvl2pPr>
            <a:lvl3pPr marL="914400" indent="0">
              <a:buFontTx/>
              <a:buNone/>
              <a:defRPr sz="1800" b="0" i="0" baseline="0">
                <a:solidFill>
                  <a:srgbClr val="A1A1A1"/>
                </a:solidFill>
                <a:latin typeface="Segoe"/>
              </a:defRPr>
            </a:lvl3pPr>
            <a:lvl4pPr marL="1371600" indent="0">
              <a:buFontTx/>
              <a:buNone/>
              <a:defRPr sz="1800" b="0" i="0" baseline="0">
                <a:solidFill>
                  <a:srgbClr val="A1A1A1"/>
                </a:solidFill>
                <a:latin typeface="Segoe"/>
              </a:defRPr>
            </a:lvl4pPr>
            <a:lvl5pPr marL="1828800" indent="0">
              <a:buFontTx/>
              <a:buNone/>
              <a:defRPr sz="1800" b="0" i="0" baseline="0">
                <a:solidFill>
                  <a:srgbClr val="A1A1A1"/>
                </a:solidFill>
                <a:latin typeface="Sego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3" name="Picture 2" descr="icon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814" y="52696"/>
            <a:ext cx="570760" cy="57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10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">
    <p:bg>
      <p:bgPr>
        <a:solidFill>
          <a:srgbClr val="A1A1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885406"/>
            <a:ext cx="1566759" cy="1566759"/>
          </a:xfrm>
          <a:prstGeom prst="rect">
            <a:avLst/>
          </a:prstGeom>
          <a:solidFill>
            <a:srgbClr val="0C37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8"/>
          <p:cNvSpPr>
            <a:spLocks noGrp="1"/>
          </p:cNvSpPr>
          <p:nvPr>
            <p:ph type="title" hasCustomPrompt="1"/>
          </p:nvPr>
        </p:nvSpPr>
        <p:spPr>
          <a:xfrm>
            <a:off x="1566759" y="1885405"/>
            <a:ext cx="5181004" cy="156675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baseline="0">
                <a:solidFill>
                  <a:schemeClr val="bg1"/>
                </a:solidFill>
                <a:latin typeface="Segoe Light"/>
              </a:defRPr>
            </a:lvl1pPr>
          </a:lstStyle>
          <a:p>
            <a:r>
              <a:rPr lang="en-US" dirty="0" smtClean="0"/>
              <a:t>divider page</a:t>
            </a:r>
            <a:endParaRPr lang="en-US" dirty="0"/>
          </a:p>
        </p:txBody>
      </p:sp>
      <p:pic>
        <p:nvPicPr>
          <p:cNvPr id="3" name="Picture 2" descr="icon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0" y="1966221"/>
            <a:ext cx="1408619" cy="14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0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r="9903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1" y="5106551"/>
            <a:ext cx="1200802" cy="1200802"/>
          </a:xfrm>
          <a:prstGeom prst="rect">
            <a:avLst/>
          </a:prstGeom>
          <a:solidFill>
            <a:srgbClr val="0C37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312756" y="5113165"/>
            <a:ext cx="7831244" cy="1194188"/>
          </a:xfrm>
          <a:prstGeom prst="rect">
            <a:avLst/>
          </a:prstGeom>
          <a:solidFill>
            <a:srgbClr val="249BDB">
              <a:alpha val="8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8"/>
          <p:cNvSpPr>
            <a:spLocks noGrp="1"/>
          </p:cNvSpPr>
          <p:nvPr>
            <p:ph type="title" hasCustomPrompt="1"/>
          </p:nvPr>
        </p:nvSpPr>
        <p:spPr>
          <a:xfrm>
            <a:off x="1312763" y="5113166"/>
            <a:ext cx="3374692" cy="1116862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baseline="0">
                <a:solidFill>
                  <a:schemeClr val="bg1"/>
                </a:solidFill>
                <a:latin typeface="Segoe Light"/>
              </a:defRPr>
            </a:lvl1pPr>
          </a:lstStyle>
          <a:p>
            <a:r>
              <a:rPr lang="en-US" dirty="0" smtClean="0"/>
              <a:t>divider page</a:t>
            </a:r>
            <a:endParaRPr lang="en-US" dirty="0"/>
          </a:p>
        </p:txBody>
      </p:sp>
      <p:pic>
        <p:nvPicPr>
          <p:cNvPr id="6" name="Picture 5" descr="icon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1" y="5150428"/>
            <a:ext cx="1079601" cy="107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49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02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97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62982" y="2222502"/>
            <a:ext cx="3782786" cy="3035938"/>
          </a:xfrm>
          <a:prstGeom prst="rect">
            <a:avLst/>
          </a:prstGeom>
          <a:solidFill>
            <a:srgbClr val="249BDB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222502"/>
            <a:ext cx="381000" cy="3035938"/>
          </a:xfrm>
          <a:prstGeom prst="rect">
            <a:avLst/>
          </a:prstGeom>
          <a:solidFill>
            <a:srgbClr val="249BDB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40323" y="2222502"/>
            <a:ext cx="3035938" cy="3035938"/>
          </a:xfrm>
          <a:prstGeom prst="rect">
            <a:avLst/>
          </a:prstGeom>
          <a:solidFill>
            <a:srgbClr val="0C37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40323" y="2222502"/>
            <a:ext cx="3035938" cy="1365248"/>
          </a:xfrm>
          <a:prstGeom prst="rect">
            <a:avLst/>
          </a:prstGeom>
          <a:solidFill>
            <a:srgbClr val="979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 descr="tile_tex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323" y="2222502"/>
            <a:ext cx="3035938" cy="30359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94" y="3149264"/>
            <a:ext cx="3415550" cy="11824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310" y="6218959"/>
            <a:ext cx="1302448" cy="47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way you could use Newsfeed in your classroom?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44032" y="3404995"/>
            <a:ext cx="7138988" cy="3087688"/>
          </a:xfrm>
        </p:spPr>
        <p:txBody>
          <a:bodyPr/>
          <a:lstStyle/>
          <a:p>
            <a:r>
              <a:rPr lang="en-US" sz="2800" dirty="0" smtClean="0"/>
              <a:t>Discuss with your neighbor and post a response on the Today’s Meet for this class.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3173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6758" y="1885405"/>
            <a:ext cx="6650141" cy="1566759"/>
          </a:xfrm>
        </p:spPr>
        <p:txBody>
          <a:bodyPr/>
          <a:lstStyle/>
          <a:p>
            <a:r>
              <a:rPr lang="en-US" sz="3600" b="1" dirty="0"/>
              <a:t>Demonstration of how to </a:t>
            </a:r>
            <a:r>
              <a:rPr lang="en-US" sz="3600" b="1" dirty="0" smtClean="0"/>
              <a:t>use </a:t>
            </a:r>
            <a:r>
              <a:rPr lang="en-US" sz="3600" b="1" dirty="0" smtClean="0"/>
              <a:t>SkyDrive Pro &amp; Office Web Apps </a:t>
            </a:r>
            <a:r>
              <a:rPr lang="en-US" sz="3600" b="1" dirty="0"/>
              <a:t>from Office 365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424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259" y="886828"/>
            <a:ext cx="8229600" cy="1143000"/>
          </a:xfrm>
        </p:spPr>
        <p:txBody>
          <a:bodyPr/>
          <a:lstStyle/>
          <a:p>
            <a:r>
              <a:rPr lang="en-US" sz="3600" b="1" dirty="0" smtClean="0"/>
              <a:t>Turn and Talk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27000" y="2353878"/>
            <a:ext cx="888052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2600" dirty="0">
                <a:solidFill>
                  <a:srgbClr val="A1A1A1"/>
                </a:solidFill>
                <a:latin typeface="Segoe" pitchFamily="34" charset="0"/>
              </a:rPr>
              <a:t>In groups of two or three, 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turn </a:t>
            </a:r>
            <a:r>
              <a:rPr lang="en-US" sz="2600" dirty="0">
                <a:solidFill>
                  <a:srgbClr val="A1A1A1"/>
                </a:solidFill>
                <a:latin typeface="Segoe" pitchFamily="34" charset="0"/>
              </a:rPr>
              <a:t>to each other and discuss 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your </a:t>
            </a:r>
            <a:r>
              <a:rPr lang="en-US" sz="2600" dirty="0">
                <a:solidFill>
                  <a:srgbClr val="A1A1A1"/>
                </a:solidFill>
                <a:latin typeface="Segoe" pitchFamily="34" charset="0"/>
              </a:rPr>
              <a:t>ideas for what implementation and integration of </a:t>
            </a:r>
            <a:r>
              <a:rPr lang="en-US" sz="2600" b="1" u="sng" dirty="0" smtClean="0">
                <a:solidFill>
                  <a:srgbClr val="A1A1A1"/>
                </a:solidFill>
                <a:latin typeface="Segoe" pitchFamily="34" charset="0"/>
              </a:rPr>
              <a:t>Office 365 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would </a:t>
            </a:r>
            <a:r>
              <a:rPr lang="en-US" sz="2600" dirty="0">
                <a:solidFill>
                  <a:srgbClr val="A1A1A1"/>
                </a:solidFill>
                <a:latin typeface="Segoe" pitchFamily="34" charset="0"/>
              </a:rPr>
              <a:t>mean for 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your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 </a:t>
            </a:r>
            <a:r>
              <a:rPr lang="en-US" sz="2600" dirty="0" smtClean="0">
                <a:solidFill>
                  <a:srgbClr val="A1A1A1"/>
                </a:solidFill>
                <a:latin typeface="Segoe" pitchFamily="34" charset="0"/>
              </a:rPr>
              <a:t>classroom.  Post your response on the Today’s Meet.</a:t>
            </a:r>
            <a:endParaRPr lang="en-US" sz="2600" dirty="0">
              <a:solidFill>
                <a:srgbClr val="A1A1A1"/>
              </a:solidFill>
              <a:latin typeface="Segoe" pitchFamily="34" charset="0"/>
            </a:endParaRPr>
          </a:p>
          <a:p>
            <a:r>
              <a:rPr lang="en-US" sz="2600" dirty="0">
                <a:solidFill>
                  <a:srgbClr val="A1A1A1"/>
                </a:solidFill>
                <a:latin typeface="Segoe" pitchFamily="34" charset="0"/>
              </a:rPr>
              <a:t> </a:t>
            </a:r>
            <a:endParaRPr lang="en-US" sz="2800" dirty="0">
              <a:solidFill>
                <a:schemeClr val="bg1"/>
              </a:solidFill>
              <a:latin typeface="Segoe"/>
              <a:cs typeface="Segoe Ligh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752" y="6180082"/>
            <a:ext cx="1958248" cy="67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374" y="5098502"/>
            <a:ext cx="3460530" cy="119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1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b="230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818910" y="3833091"/>
            <a:ext cx="3325090" cy="2493818"/>
          </a:xfrm>
          <a:prstGeom prst="rect">
            <a:avLst/>
          </a:prstGeom>
          <a:solidFill>
            <a:srgbClr val="249BDB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833091"/>
            <a:ext cx="381000" cy="2493818"/>
          </a:xfrm>
          <a:prstGeom prst="rect">
            <a:avLst/>
          </a:prstGeom>
          <a:solidFill>
            <a:srgbClr val="249BDB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11576" y="4546600"/>
            <a:ext cx="3027600" cy="1143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Segoe Bold"/>
                <a:cs typeface="Segoe Bold"/>
              </a:rPr>
              <a:t>Introduction to Office 365 CMCSS |</a:t>
            </a:r>
            <a:r>
              <a:rPr lang="en-US" sz="1600" b="1" dirty="0">
                <a:solidFill>
                  <a:schemeClr val="bg1"/>
                </a:solidFill>
                <a:latin typeface="Segoe Bold"/>
                <a:cs typeface="Segoe Bold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Segoe"/>
                <a:cs typeface="Segoe Bold"/>
              </a:rPr>
              <a:t>Summer</a:t>
            </a:r>
            <a:r>
              <a:rPr lang="en-US" sz="1600" dirty="0" smtClean="0">
                <a:solidFill>
                  <a:schemeClr val="bg1"/>
                </a:solidFill>
                <a:latin typeface="Segoe"/>
                <a:cs typeface="Segoe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Segoe"/>
                <a:cs typeface="Segoe"/>
              </a:rPr>
              <a:t>2014</a:t>
            </a:r>
          </a:p>
          <a:p>
            <a:endParaRPr lang="en-US" sz="1200" dirty="0">
              <a:solidFill>
                <a:schemeClr val="bg1"/>
              </a:solidFill>
              <a:latin typeface="Segoe Bold"/>
              <a:cs typeface="Segoe Bold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239643" y="3833091"/>
            <a:ext cx="2493818" cy="2493818"/>
            <a:chOff x="2697523" y="3290971"/>
            <a:chExt cx="3035938" cy="3035938"/>
          </a:xfrm>
        </p:grpSpPr>
        <p:sp>
          <p:nvSpPr>
            <p:cNvPr id="9" name="Rectangle 8"/>
            <p:cNvSpPr/>
            <p:nvPr/>
          </p:nvSpPr>
          <p:spPr>
            <a:xfrm>
              <a:off x="2697523" y="3290971"/>
              <a:ext cx="3035938" cy="3035938"/>
            </a:xfrm>
            <a:prstGeom prst="rect">
              <a:avLst/>
            </a:prstGeom>
            <a:solidFill>
              <a:srgbClr val="0C37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 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697523" y="3290971"/>
              <a:ext cx="3035938" cy="1365248"/>
            </a:xfrm>
            <a:prstGeom prst="rect">
              <a:avLst/>
            </a:prstGeom>
            <a:solidFill>
              <a:srgbClr val="979D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Picture 10" descr="tile_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642" y="3833091"/>
            <a:ext cx="2493819" cy="24938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310" y="6352906"/>
            <a:ext cx="1302448" cy="47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6513"/>
            <a:ext cx="9144000" cy="460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3741" y="5379582"/>
            <a:ext cx="7996518" cy="147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Segoe Light"/>
                <a:cs typeface="Segoe Light"/>
              </a:rPr>
              <a:t>What Country song describes how you feel about student email (Office 365)?</a:t>
            </a:r>
            <a:endParaRPr lang="en-US" sz="3200" dirty="0">
              <a:latin typeface="Segoe Light"/>
              <a:cs typeface="Segoe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24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259" y="1252956"/>
            <a:ext cx="8229600" cy="1143000"/>
          </a:xfrm>
        </p:spPr>
        <p:txBody>
          <a:bodyPr/>
          <a:lstStyle/>
          <a:p>
            <a:r>
              <a:rPr lang="en-US" sz="3600" b="1" dirty="0"/>
              <a:t>Introduce Learning Objectives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0259" y="2621206"/>
            <a:ext cx="8229600" cy="2924829"/>
          </a:xfrm>
        </p:spPr>
        <p:txBody>
          <a:bodyPr/>
          <a:lstStyle/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en-US" sz="2400" dirty="0"/>
              <a:t>Participants will login, </a:t>
            </a:r>
            <a:r>
              <a:rPr lang="en-US" sz="2400" dirty="0" smtClean="0"/>
              <a:t>setup their profile, and </a:t>
            </a:r>
            <a:r>
              <a:rPr lang="en-US" sz="2400" dirty="0"/>
              <a:t>access their </a:t>
            </a:r>
            <a:r>
              <a:rPr lang="en-US" sz="2400" dirty="0" smtClean="0"/>
              <a:t>Newsfeed, SkyDrive Pro, </a:t>
            </a:r>
            <a:r>
              <a:rPr lang="en-US" sz="2400" dirty="0"/>
              <a:t>&amp; </a:t>
            </a:r>
            <a:r>
              <a:rPr lang="en-US" sz="2400" dirty="0" smtClean="0"/>
              <a:t>Office </a:t>
            </a:r>
            <a:r>
              <a:rPr lang="en-US" sz="2400" dirty="0" smtClean="0"/>
              <a:t>365</a:t>
            </a:r>
            <a:r>
              <a:rPr lang="en-US" sz="2400" dirty="0" smtClean="0"/>
              <a:t> </a:t>
            </a:r>
            <a:r>
              <a:rPr lang="en-US" sz="2400" dirty="0" smtClean="0"/>
              <a:t>Web Apps.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en-US" sz="2400" dirty="0" smtClean="0"/>
              <a:t>Participants </a:t>
            </a:r>
            <a:r>
              <a:rPr lang="en-US" sz="2400" dirty="0"/>
              <a:t>will learn how to </a:t>
            </a:r>
            <a:r>
              <a:rPr lang="en-US" sz="2400" dirty="0" smtClean="0"/>
              <a:t>create and share </a:t>
            </a:r>
            <a:r>
              <a:rPr lang="en-US" sz="2400" dirty="0"/>
              <a:t>a file on SkyDrive Pro </a:t>
            </a:r>
            <a:r>
              <a:rPr lang="en-US" sz="2400" dirty="0" smtClean="0"/>
              <a:t>using Office </a:t>
            </a:r>
            <a:r>
              <a:rPr lang="en-US" sz="2400" dirty="0" smtClean="0"/>
              <a:t>365</a:t>
            </a:r>
            <a:r>
              <a:rPr lang="en-US" sz="2400" dirty="0" smtClean="0"/>
              <a:t> </a:t>
            </a:r>
            <a:r>
              <a:rPr lang="en-US" sz="2400" dirty="0" smtClean="0"/>
              <a:t>Web Apps.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en-US" sz="2400" dirty="0" smtClean="0"/>
              <a:t>Participants </a:t>
            </a:r>
            <a:r>
              <a:rPr lang="en-US" sz="2400" dirty="0"/>
              <a:t>will learn how to use other features in SkyDrive Pro &amp; </a:t>
            </a:r>
            <a:r>
              <a:rPr lang="en-US" sz="2400" dirty="0" smtClean="0"/>
              <a:t>Office </a:t>
            </a:r>
            <a:r>
              <a:rPr lang="en-US" sz="2400" dirty="0" smtClean="0"/>
              <a:t>365 Web </a:t>
            </a:r>
            <a:r>
              <a:rPr lang="en-US" sz="2400" dirty="0" smtClean="0"/>
              <a:t>Apps.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752" y="6180082"/>
            <a:ext cx="1958248" cy="67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2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212" y="3088621"/>
            <a:ext cx="5430766" cy="2566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035" y="875622"/>
            <a:ext cx="8229600" cy="1143000"/>
          </a:xfrm>
        </p:spPr>
        <p:txBody>
          <a:bodyPr/>
          <a:lstStyle/>
          <a:p>
            <a:r>
              <a:rPr lang="en-US" dirty="0" smtClean="0"/>
              <a:t>Login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0259" y="2018622"/>
            <a:ext cx="8423082" cy="3087688"/>
          </a:xfrm>
        </p:spPr>
        <p:txBody>
          <a:bodyPr/>
          <a:lstStyle/>
          <a:p>
            <a:pPr algn="ctr"/>
            <a:r>
              <a:rPr lang="en-US" sz="3200" dirty="0" smtClean="0"/>
              <a:t>Access Login Page </a:t>
            </a:r>
          </a:p>
          <a:p>
            <a:r>
              <a:rPr lang="en-US" sz="3200" dirty="0" smtClean="0"/>
              <a:t>from School Website 		or		from the Link					</a:t>
            </a:r>
            <a:r>
              <a:rPr lang="en-US" sz="3200" dirty="0"/>
              <a:t>		</a:t>
            </a:r>
            <a:r>
              <a:rPr lang="en-US" sz="3200" dirty="0" smtClean="0"/>
              <a:t>						                                                                                    									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958" y="3706206"/>
            <a:ext cx="4320383" cy="81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7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40" y="807042"/>
            <a:ext cx="7813040" cy="5351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752" y="6180082"/>
            <a:ext cx="1958248" cy="67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Student’s Look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9" y="2640415"/>
            <a:ext cx="8892653" cy="3791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31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Teacher’s 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82" y="2438187"/>
            <a:ext cx="8216277" cy="394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53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of Newsfeed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1883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8f62b59539fca8b4ee7538d77889d29a9b2c7e"/>
</p:tagLst>
</file>

<file path=ppt/theme/theme1.xml><?xml version="1.0" encoding="utf-8"?>
<a:theme xmlns:a="http://schemas.openxmlformats.org/drawingml/2006/main" name="MIE template-Ly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70000"/>
          </a:lnSpc>
          <a:defRPr sz="6000" dirty="0">
            <a:solidFill>
              <a:schemeClr val="bg1"/>
            </a:solidFill>
            <a:latin typeface="Segoe Light"/>
            <a:cs typeface="Segoe Ligh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version>
  <revision id="1.1.46558.0"/>
</versio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EC22F6A6D10E4B871BE31A28FC1275" ma:contentTypeVersion="1" ma:contentTypeDescription="Create a new document." ma:contentTypeScope="" ma:versionID="d19c6c38fe4ebe9062814274f44373e6">
  <xsd:schema xmlns:xsd="http://www.w3.org/2001/XMLSchema" xmlns:xs="http://www.w3.org/2001/XMLSchema" xmlns:p="http://schemas.microsoft.com/office/2006/metadata/properties" xmlns:ns2="822f825f-b137-4520-86bc-2921274d7750" targetNamespace="http://schemas.microsoft.com/office/2006/metadata/properties" ma:root="true" ma:fieldsID="2015b888b3eab6292400f759c0770c58" ns2:_="">
    <xsd:import namespace="822f825f-b137-4520-86bc-2921274d7750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f825f-b137-4520-86bc-2921274d77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9A69AD-B3DF-48C1-976F-CFEC7EFEC289}">
  <ds:schemaRefs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822f825f-b137-4520-86bc-2921274d775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E766F8A-D513-40E7-B469-9BB483681EDD}">
  <ds:schemaRefs/>
</ds:datastoreItem>
</file>

<file path=customXml/itemProps3.xml><?xml version="1.0" encoding="utf-8"?>
<ds:datastoreItem xmlns:ds="http://schemas.openxmlformats.org/officeDocument/2006/customXml" ds:itemID="{473406AF-4321-4E5F-B331-97F14F564E3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964EF93-EDD1-4BD4-98BC-FC0793C9B1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f825f-b137-4520-86bc-2921274d77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MIE template-Lync</Template>
  <TotalTime>785</TotalTime>
  <Words>310</Words>
  <Application>Microsoft Office PowerPoint</Application>
  <PresentationFormat>On-screen Show (4:3)</PresentationFormat>
  <Paragraphs>35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MIE template-Lync</vt:lpstr>
      <vt:lpstr>PowerPoint Presentation</vt:lpstr>
      <vt:lpstr>PowerPoint Presentation</vt:lpstr>
      <vt:lpstr>PowerPoint Presentation</vt:lpstr>
      <vt:lpstr>Introduce Learning Objectives</vt:lpstr>
      <vt:lpstr>Login Information</vt:lpstr>
      <vt:lpstr>PowerPoint Presentation</vt:lpstr>
      <vt:lpstr>Student’s Look </vt:lpstr>
      <vt:lpstr>Teacher’s Look</vt:lpstr>
      <vt:lpstr>Demonstration of Newsfeed</vt:lpstr>
      <vt:lpstr>What is a way you could use Newsfeed in your classroom? </vt:lpstr>
      <vt:lpstr>Demonstration of how to use SkyDrive Pro &amp; Office Web Apps from Office 365</vt:lpstr>
      <vt:lpstr>Turn and Talk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Sonja Delafosse</dc:creator>
  <cp:lastModifiedBy>Admin</cp:lastModifiedBy>
  <cp:revision>21</cp:revision>
  <cp:lastPrinted>2012-01-18T17:51:01Z</cp:lastPrinted>
  <dcterms:created xsi:type="dcterms:W3CDTF">2012-10-17T15:32:55Z</dcterms:created>
  <dcterms:modified xsi:type="dcterms:W3CDTF">2014-06-16T14:13:11Z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0x010100F6EC22F6A6D10E4B871BE31A28FC1275</vt:lpwstr>
  </property>
</Properties>
</file>